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124A69"/>
    <a:srgbClr val="B15449"/>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9802" autoAdjust="0"/>
  </p:normalViewPr>
  <p:slideViewPr>
    <p:cSldViewPr snapToGrid="0" snapToObjects="1">
      <p:cViewPr>
        <p:scale>
          <a:sx n="100" d="100"/>
          <a:sy n="100" d="100"/>
        </p:scale>
        <p:origin x="-1168" y="-80"/>
      </p:cViewPr>
      <p:guideLst>
        <p:guide orient="horz" pos="3168"/>
        <p:guide pos="244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4" Type="http://schemas.openxmlformats.org/officeDocument/2006/relationships/printerSettings" Target="printerSettings/printerSettings1.bin"/><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ADF603-B36D-A649-8AF2-9EF9DB560044}" type="datetimeFigureOut">
              <a:rPr lang="en-US" smtClean="0"/>
              <a:t>9/16/18</a:t>
            </a:fld>
            <a:endParaRPr lang="en-US"/>
          </a:p>
        </p:txBody>
      </p:sp>
      <p:sp>
        <p:nvSpPr>
          <p:cNvPr id="4" name="Slide Image Placeholder 3"/>
          <p:cNvSpPr>
            <a:spLocks noGrp="1" noRot="1" noChangeAspect="1"/>
          </p:cNvSpPr>
          <p:nvPr>
            <p:ph type="sldImg" idx="2"/>
          </p:nvPr>
        </p:nvSpPr>
        <p:spPr>
          <a:xfrm>
            <a:off x="2103438" y="685800"/>
            <a:ext cx="26511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1287C9-199E-EB41-B982-93636E69442B}" type="slidenum">
              <a:rPr lang="en-US" smtClean="0"/>
              <a:t>‹#›</a:t>
            </a:fld>
            <a:endParaRPr lang="en-US"/>
          </a:p>
        </p:txBody>
      </p:sp>
    </p:spTree>
    <p:extLst>
      <p:ext uri="{BB962C8B-B14F-4D97-AF65-F5344CB8AC3E}">
        <p14:creationId xmlns:p14="http://schemas.microsoft.com/office/powerpoint/2010/main" val="263879085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1287C9-199E-EB41-B982-93636E69442B}" type="slidenum">
              <a:rPr lang="en-US" smtClean="0"/>
              <a:t>1</a:t>
            </a:fld>
            <a:endParaRPr lang="en-US"/>
          </a:p>
        </p:txBody>
      </p:sp>
    </p:spTree>
    <p:extLst>
      <p:ext uri="{BB962C8B-B14F-4D97-AF65-F5344CB8AC3E}">
        <p14:creationId xmlns:p14="http://schemas.microsoft.com/office/powerpoint/2010/main" val="35757646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3124624"/>
            <a:ext cx="6606540" cy="2156037"/>
          </a:xfrm>
        </p:spPr>
        <p:txBody>
          <a:bodyPr/>
          <a:lstStyle/>
          <a:p>
            <a:r>
              <a:rPr lang="x-none" smtClean="0"/>
              <a:t>Click to edit Master title style</a:t>
            </a:r>
            <a:endParaRPr lang="en-US"/>
          </a:p>
        </p:txBody>
      </p:sp>
      <p:sp>
        <p:nvSpPr>
          <p:cNvPr id="3" name="Subtitle 2"/>
          <p:cNvSpPr>
            <a:spLocks noGrp="1"/>
          </p:cNvSpPr>
          <p:nvPr>
            <p:ph type="subTitle" idx="1"/>
          </p:nvPr>
        </p:nvSpPr>
        <p:spPr>
          <a:xfrm>
            <a:off x="1165860" y="5699760"/>
            <a:ext cx="5440680" cy="257048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Click to edit Master subtitle style</a:t>
            </a:r>
            <a:endParaRPr lang="en-US"/>
          </a:p>
        </p:txBody>
      </p:sp>
      <p:sp>
        <p:nvSpPr>
          <p:cNvPr id="4" name="Date Placeholder 3"/>
          <p:cNvSpPr>
            <a:spLocks noGrp="1"/>
          </p:cNvSpPr>
          <p:nvPr>
            <p:ph type="dt" sz="half" idx="10"/>
          </p:nvPr>
        </p:nvSpPr>
        <p:spPr/>
        <p:txBody>
          <a:bodyPr/>
          <a:lstStyle/>
          <a:p>
            <a:fld id="{4AAF2699-2468-B043-AA30-A882AABB9F57}" type="datetimeFigureOut">
              <a:rPr lang="en-US" smtClean="0"/>
              <a:t>9/16/18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985F27-6324-DF4B-BBA4-57E0BD29E968}" type="slidenum">
              <a:rPr lang="en-US" smtClean="0"/>
              <a:t>‹#›</a:t>
            </a:fld>
            <a:endParaRPr lang="en-US"/>
          </a:p>
        </p:txBody>
      </p:sp>
    </p:spTree>
    <p:extLst>
      <p:ext uri="{BB962C8B-B14F-4D97-AF65-F5344CB8AC3E}">
        <p14:creationId xmlns:p14="http://schemas.microsoft.com/office/powerpoint/2010/main" val="4191025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idx="1"/>
          </p:nvPr>
        </p:nvSpPr>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4AAF2699-2468-B043-AA30-A882AABB9F57}" type="datetimeFigureOut">
              <a:rPr lang="en-US" smtClean="0"/>
              <a:t>9/16/18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985F27-6324-DF4B-BBA4-57E0BD29E968}" type="slidenum">
              <a:rPr lang="en-US" smtClean="0"/>
              <a:t>‹#›</a:t>
            </a:fld>
            <a:endParaRPr lang="en-US"/>
          </a:p>
        </p:txBody>
      </p:sp>
    </p:spTree>
    <p:extLst>
      <p:ext uri="{BB962C8B-B14F-4D97-AF65-F5344CB8AC3E}">
        <p14:creationId xmlns:p14="http://schemas.microsoft.com/office/powerpoint/2010/main" val="4041282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13966" y="6463454"/>
            <a:ext cx="6606540" cy="1997710"/>
          </a:xfrm>
        </p:spPr>
        <p:txBody>
          <a:bodyPr anchor="t"/>
          <a:lstStyle>
            <a:lvl1pPr algn="l">
              <a:defRPr sz="4000" b="1" cap="all"/>
            </a:lvl1pPr>
          </a:lstStyle>
          <a:p>
            <a:r>
              <a:rPr lang="x-none" smtClean="0"/>
              <a:t>Click to edit Master title style</a:t>
            </a:r>
            <a:endParaRPr lang="en-US"/>
          </a:p>
        </p:txBody>
      </p:sp>
      <p:sp>
        <p:nvSpPr>
          <p:cNvPr id="3" name="Text Placeholder 2"/>
          <p:cNvSpPr>
            <a:spLocks noGrp="1"/>
          </p:cNvSpPr>
          <p:nvPr>
            <p:ph type="body" idx="1"/>
          </p:nvPr>
        </p:nvSpPr>
        <p:spPr>
          <a:xfrm>
            <a:off x="613966" y="4263180"/>
            <a:ext cx="6606540" cy="2200274"/>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Click to edit Master text styles</a:t>
            </a:r>
          </a:p>
        </p:txBody>
      </p:sp>
      <p:sp>
        <p:nvSpPr>
          <p:cNvPr id="4" name="Date Placeholder 3"/>
          <p:cNvSpPr>
            <a:spLocks noGrp="1"/>
          </p:cNvSpPr>
          <p:nvPr>
            <p:ph type="dt" sz="half" idx="10"/>
          </p:nvPr>
        </p:nvSpPr>
        <p:spPr/>
        <p:txBody>
          <a:bodyPr/>
          <a:lstStyle/>
          <a:p>
            <a:fld id="{4AAF2699-2468-B043-AA30-A882AABB9F57}" type="datetimeFigureOut">
              <a:rPr lang="en-US" smtClean="0"/>
              <a:t>9/16/18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985F27-6324-DF4B-BBA4-57E0BD29E968}" type="slidenum">
              <a:rPr lang="en-US" smtClean="0"/>
              <a:t>‹#›</a:t>
            </a:fld>
            <a:endParaRPr lang="en-US"/>
          </a:p>
        </p:txBody>
      </p:sp>
    </p:spTree>
    <p:extLst>
      <p:ext uri="{BB962C8B-B14F-4D97-AF65-F5344CB8AC3E}">
        <p14:creationId xmlns:p14="http://schemas.microsoft.com/office/powerpoint/2010/main" val="1943740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sz="half" idx="1"/>
          </p:nvPr>
        </p:nvSpPr>
        <p:spPr>
          <a:xfrm>
            <a:off x="330597" y="3441277"/>
            <a:ext cx="2907903" cy="973709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Content Placeholder 3"/>
          <p:cNvSpPr>
            <a:spLocks noGrp="1"/>
          </p:cNvSpPr>
          <p:nvPr>
            <p:ph sz="half" idx="2"/>
          </p:nvPr>
        </p:nvSpPr>
        <p:spPr>
          <a:xfrm>
            <a:off x="3368040" y="3441277"/>
            <a:ext cx="2907904" cy="973709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Date Placeholder 4"/>
          <p:cNvSpPr>
            <a:spLocks noGrp="1"/>
          </p:cNvSpPr>
          <p:nvPr>
            <p:ph type="dt" sz="half" idx="10"/>
          </p:nvPr>
        </p:nvSpPr>
        <p:spPr/>
        <p:txBody>
          <a:bodyPr/>
          <a:lstStyle/>
          <a:p>
            <a:fld id="{4AAF2699-2468-B043-AA30-A882AABB9F57}" type="datetimeFigureOut">
              <a:rPr lang="en-US" smtClean="0"/>
              <a:t>9/16/18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985F27-6324-DF4B-BBA4-57E0BD29E968}" type="slidenum">
              <a:rPr lang="en-US" smtClean="0"/>
              <a:t>‹#›</a:t>
            </a:fld>
            <a:endParaRPr lang="en-US"/>
          </a:p>
        </p:txBody>
      </p:sp>
    </p:spTree>
    <p:extLst>
      <p:ext uri="{BB962C8B-B14F-4D97-AF65-F5344CB8AC3E}">
        <p14:creationId xmlns:p14="http://schemas.microsoft.com/office/powerpoint/2010/main" val="4043319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8620" y="402802"/>
            <a:ext cx="6995160" cy="1676400"/>
          </a:xfrm>
        </p:spPr>
        <p:txBody>
          <a:bodyPr/>
          <a:lstStyle>
            <a:lvl1pPr>
              <a:defRPr/>
            </a:lvl1pPr>
          </a:lstStyle>
          <a:p>
            <a:r>
              <a:rPr lang="x-none" smtClean="0"/>
              <a:t>Click to edit Master title style</a:t>
            </a:r>
            <a:endParaRPr lang="en-US"/>
          </a:p>
        </p:txBody>
      </p:sp>
      <p:sp>
        <p:nvSpPr>
          <p:cNvPr id="3" name="Text Placeholder 2"/>
          <p:cNvSpPr>
            <a:spLocks noGrp="1"/>
          </p:cNvSpPr>
          <p:nvPr>
            <p:ph type="body" idx="1"/>
          </p:nvPr>
        </p:nvSpPr>
        <p:spPr>
          <a:xfrm>
            <a:off x="388620" y="2251499"/>
            <a:ext cx="3434160" cy="93831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4" name="Content Placeholder 3"/>
          <p:cNvSpPr>
            <a:spLocks noGrp="1"/>
          </p:cNvSpPr>
          <p:nvPr>
            <p:ph sz="half" idx="2"/>
          </p:nvPr>
        </p:nvSpPr>
        <p:spPr>
          <a:xfrm>
            <a:off x="388620" y="3189817"/>
            <a:ext cx="3434160" cy="579522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Text Placeholder 4"/>
          <p:cNvSpPr>
            <a:spLocks noGrp="1"/>
          </p:cNvSpPr>
          <p:nvPr>
            <p:ph type="body" sz="quarter" idx="3"/>
          </p:nvPr>
        </p:nvSpPr>
        <p:spPr>
          <a:xfrm>
            <a:off x="3948272" y="2251499"/>
            <a:ext cx="3435509" cy="93831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6" name="Content Placeholder 5"/>
          <p:cNvSpPr>
            <a:spLocks noGrp="1"/>
          </p:cNvSpPr>
          <p:nvPr>
            <p:ph sz="quarter" idx="4"/>
          </p:nvPr>
        </p:nvSpPr>
        <p:spPr>
          <a:xfrm>
            <a:off x="3948272" y="3189817"/>
            <a:ext cx="3435509" cy="579522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7" name="Date Placeholder 6"/>
          <p:cNvSpPr>
            <a:spLocks noGrp="1"/>
          </p:cNvSpPr>
          <p:nvPr>
            <p:ph type="dt" sz="half" idx="10"/>
          </p:nvPr>
        </p:nvSpPr>
        <p:spPr/>
        <p:txBody>
          <a:bodyPr/>
          <a:lstStyle/>
          <a:p>
            <a:fld id="{4AAF2699-2468-B043-AA30-A882AABB9F57}" type="datetimeFigureOut">
              <a:rPr lang="en-US" smtClean="0"/>
              <a:t>9/16/18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985F27-6324-DF4B-BBA4-57E0BD29E968}" type="slidenum">
              <a:rPr lang="en-US" smtClean="0"/>
              <a:t>‹#›</a:t>
            </a:fld>
            <a:endParaRPr lang="en-US"/>
          </a:p>
        </p:txBody>
      </p:sp>
    </p:spTree>
    <p:extLst>
      <p:ext uri="{BB962C8B-B14F-4D97-AF65-F5344CB8AC3E}">
        <p14:creationId xmlns:p14="http://schemas.microsoft.com/office/powerpoint/2010/main" val="2839197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Date Placeholder 2"/>
          <p:cNvSpPr>
            <a:spLocks noGrp="1"/>
          </p:cNvSpPr>
          <p:nvPr>
            <p:ph type="dt" sz="half" idx="10"/>
          </p:nvPr>
        </p:nvSpPr>
        <p:spPr/>
        <p:txBody>
          <a:bodyPr/>
          <a:lstStyle/>
          <a:p>
            <a:fld id="{4AAF2699-2468-B043-AA30-A882AABB9F57}" type="datetimeFigureOut">
              <a:rPr lang="en-US" smtClean="0"/>
              <a:t>9/16/18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985F27-6324-DF4B-BBA4-57E0BD29E968}" type="slidenum">
              <a:rPr lang="en-US" smtClean="0"/>
              <a:t>‹#›</a:t>
            </a:fld>
            <a:endParaRPr lang="en-US"/>
          </a:p>
        </p:txBody>
      </p:sp>
    </p:spTree>
    <p:extLst>
      <p:ext uri="{BB962C8B-B14F-4D97-AF65-F5344CB8AC3E}">
        <p14:creationId xmlns:p14="http://schemas.microsoft.com/office/powerpoint/2010/main" val="3447420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AF2699-2468-B043-AA30-A882AABB9F57}" type="datetimeFigureOut">
              <a:rPr lang="en-US" smtClean="0"/>
              <a:t>9/16/18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985F27-6324-DF4B-BBA4-57E0BD29E968}" type="slidenum">
              <a:rPr lang="en-US" smtClean="0"/>
              <a:t>‹#›</a:t>
            </a:fld>
            <a:endParaRPr lang="en-US"/>
          </a:p>
        </p:txBody>
      </p:sp>
    </p:spTree>
    <p:extLst>
      <p:ext uri="{BB962C8B-B14F-4D97-AF65-F5344CB8AC3E}">
        <p14:creationId xmlns:p14="http://schemas.microsoft.com/office/powerpoint/2010/main" val="3537900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88620" y="400473"/>
            <a:ext cx="2557066" cy="1704340"/>
          </a:xfrm>
        </p:spPr>
        <p:txBody>
          <a:bodyPr anchor="b"/>
          <a:lstStyle>
            <a:lvl1pPr algn="l">
              <a:defRPr sz="2000" b="1"/>
            </a:lvl1pPr>
          </a:lstStyle>
          <a:p>
            <a:r>
              <a:rPr lang="x-none" smtClean="0"/>
              <a:t>Click to edit Master title style</a:t>
            </a:r>
            <a:endParaRPr lang="en-US"/>
          </a:p>
        </p:txBody>
      </p:sp>
      <p:sp>
        <p:nvSpPr>
          <p:cNvPr id="3" name="Content Placeholder 2"/>
          <p:cNvSpPr>
            <a:spLocks noGrp="1"/>
          </p:cNvSpPr>
          <p:nvPr>
            <p:ph idx="1"/>
          </p:nvPr>
        </p:nvSpPr>
        <p:spPr>
          <a:xfrm>
            <a:off x="3038792" y="400474"/>
            <a:ext cx="4344988" cy="858456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Text Placeholder 3"/>
          <p:cNvSpPr>
            <a:spLocks noGrp="1"/>
          </p:cNvSpPr>
          <p:nvPr>
            <p:ph type="body" sz="half" idx="2"/>
          </p:nvPr>
        </p:nvSpPr>
        <p:spPr>
          <a:xfrm>
            <a:off x="388620" y="2104814"/>
            <a:ext cx="2557066" cy="688022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4AAF2699-2468-B043-AA30-A882AABB9F57}" type="datetimeFigureOut">
              <a:rPr lang="en-US" smtClean="0"/>
              <a:t>9/16/18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985F27-6324-DF4B-BBA4-57E0BD29E968}" type="slidenum">
              <a:rPr lang="en-US" smtClean="0"/>
              <a:t>‹#›</a:t>
            </a:fld>
            <a:endParaRPr lang="en-US"/>
          </a:p>
        </p:txBody>
      </p:sp>
    </p:spTree>
    <p:extLst>
      <p:ext uri="{BB962C8B-B14F-4D97-AF65-F5344CB8AC3E}">
        <p14:creationId xmlns:p14="http://schemas.microsoft.com/office/powerpoint/2010/main" val="2569135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3445" y="7040880"/>
            <a:ext cx="4663440" cy="831216"/>
          </a:xfrm>
        </p:spPr>
        <p:txBody>
          <a:bodyPr anchor="b"/>
          <a:lstStyle>
            <a:lvl1pPr algn="l">
              <a:defRPr sz="2000" b="1"/>
            </a:lvl1pPr>
          </a:lstStyle>
          <a:p>
            <a:r>
              <a:rPr lang="x-none" smtClean="0"/>
              <a:t>Click to edit Master title style</a:t>
            </a:r>
            <a:endParaRPr lang="en-US"/>
          </a:p>
        </p:txBody>
      </p:sp>
      <p:sp>
        <p:nvSpPr>
          <p:cNvPr id="3" name="Picture Placeholder 2"/>
          <p:cNvSpPr>
            <a:spLocks noGrp="1"/>
          </p:cNvSpPr>
          <p:nvPr>
            <p:ph type="pic" idx="1"/>
          </p:nvPr>
        </p:nvSpPr>
        <p:spPr>
          <a:xfrm>
            <a:off x="1523445" y="898737"/>
            <a:ext cx="4663440" cy="603504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523445" y="7872096"/>
            <a:ext cx="4663440" cy="118046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4AAF2699-2468-B043-AA30-A882AABB9F57}" type="datetimeFigureOut">
              <a:rPr lang="en-US" smtClean="0"/>
              <a:t>9/16/18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985F27-6324-DF4B-BBA4-57E0BD29E968}" type="slidenum">
              <a:rPr lang="en-US" smtClean="0"/>
              <a:t>‹#›</a:t>
            </a:fld>
            <a:endParaRPr lang="en-US"/>
          </a:p>
        </p:txBody>
      </p:sp>
    </p:spTree>
    <p:extLst>
      <p:ext uri="{BB962C8B-B14F-4D97-AF65-F5344CB8AC3E}">
        <p14:creationId xmlns:p14="http://schemas.microsoft.com/office/powerpoint/2010/main" val="247371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4AAF2699-2468-B043-AA30-A882AABB9F57}" type="datetimeFigureOut">
              <a:rPr lang="en-US" smtClean="0"/>
              <a:t>9/16/18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985F27-6324-DF4B-BBA4-57E0BD29E968}" type="slidenum">
              <a:rPr lang="en-US" smtClean="0"/>
              <a:t>‹#›</a:t>
            </a:fld>
            <a:endParaRPr lang="en-US"/>
          </a:p>
        </p:txBody>
      </p:sp>
    </p:spTree>
    <p:extLst>
      <p:ext uri="{BB962C8B-B14F-4D97-AF65-F5344CB8AC3E}">
        <p14:creationId xmlns:p14="http://schemas.microsoft.com/office/powerpoint/2010/main" val="3872532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790281" y="591397"/>
            <a:ext cx="1485662" cy="12586970"/>
          </a:xfrm>
        </p:spPr>
        <p:txBody>
          <a:bodyPr vert="eaVert"/>
          <a:lstStyle/>
          <a:p>
            <a:r>
              <a:rPr lang="x-none" smtClean="0"/>
              <a:t>Click to edit Master title style</a:t>
            </a:r>
            <a:endParaRPr lang="en-US"/>
          </a:p>
        </p:txBody>
      </p:sp>
      <p:sp>
        <p:nvSpPr>
          <p:cNvPr id="3" name="Vertical Text Placeholder 2"/>
          <p:cNvSpPr>
            <a:spLocks noGrp="1"/>
          </p:cNvSpPr>
          <p:nvPr>
            <p:ph type="body" orient="vert" idx="1"/>
          </p:nvPr>
        </p:nvSpPr>
        <p:spPr>
          <a:xfrm>
            <a:off x="330598" y="591397"/>
            <a:ext cx="4330144" cy="12586970"/>
          </a:xfr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4AAF2699-2468-B043-AA30-A882AABB9F57}" type="datetimeFigureOut">
              <a:rPr lang="en-US" smtClean="0"/>
              <a:t>9/16/18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985F27-6324-DF4B-BBA4-57E0BD29E968}" type="slidenum">
              <a:rPr lang="en-US" smtClean="0"/>
              <a:t>‹#›</a:t>
            </a:fld>
            <a:endParaRPr lang="en-US"/>
          </a:p>
        </p:txBody>
      </p:sp>
    </p:spTree>
    <p:extLst>
      <p:ext uri="{BB962C8B-B14F-4D97-AF65-F5344CB8AC3E}">
        <p14:creationId xmlns:p14="http://schemas.microsoft.com/office/powerpoint/2010/main" val="157099792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8620" y="402802"/>
            <a:ext cx="6995160" cy="1676400"/>
          </a:xfrm>
          <a:prstGeom prst="rect">
            <a:avLst/>
          </a:prstGeom>
        </p:spPr>
        <p:txBody>
          <a:bodyPr vert="horz" lIns="91440" tIns="45720" rIns="91440" bIns="45720" rtlCol="0" anchor="ctr">
            <a:normAutofit/>
          </a:bodyPr>
          <a:lstStyle/>
          <a:p>
            <a:r>
              <a:rPr lang="x-none" smtClean="0"/>
              <a:t>Click to edit Master title style</a:t>
            </a:r>
            <a:endParaRPr lang="en-US"/>
          </a:p>
        </p:txBody>
      </p:sp>
      <p:sp>
        <p:nvSpPr>
          <p:cNvPr id="3" name="Text Placeholder 2"/>
          <p:cNvSpPr>
            <a:spLocks noGrp="1"/>
          </p:cNvSpPr>
          <p:nvPr>
            <p:ph type="body" idx="1"/>
          </p:nvPr>
        </p:nvSpPr>
        <p:spPr>
          <a:xfrm>
            <a:off x="388620" y="2346961"/>
            <a:ext cx="6995160" cy="6638079"/>
          </a:xfrm>
          <a:prstGeom prst="rect">
            <a:avLst/>
          </a:prstGeom>
        </p:spPr>
        <p:txBody>
          <a:bodyPr vert="horz" lIns="91440" tIns="45720" rIns="91440" bIns="45720" rtlCol="0">
            <a:normAutofit/>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2"/>
          </p:nvPr>
        </p:nvSpPr>
        <p:spPr>
          <a:xfrm>
            <a:off x="388620" y="9322647"/>
            <a:ext cx="1813560" cy="535517"/>
          </a:xfrm>
          <a:prstGeom prst="rect">
            <a:avLst/>
          </a:prstGeom>
        </p:spPr>
        <p:txBody>
          <a:bodyPr vert="horz" lIns="91440" tIns="45720" rIns="91440" bIns="45720" rtlCol="0" anchor="ctr"/>
          <a:lstStyle>
            <a:lvl1pPr algn="l">
              <a:defRPr sz="1200">
                <a:solidFill>
                  <a:schemeClr val="tx1">
                    <a:tint val="75000"/>
                  </a:schemeClr>
                </a:solidFill>
              </a:defRPr>
            </a:lvl1pPr>
          </a:lstStyle>
          <a:p>
            <a:fld id="{4AAF2699-2468-B043-AA30-A882AABB9F57}" type="datetimeFigureOut">
              <a:rPr lang="en-US" smtClean="0"/>
              <a:t>9/16/18</a:t>
            </a:fld>
            <a:endParaRPr lang="en-US"/>
          </a:p>
        </p:txBody>
      </p:sp>
      <p:sp>
        <p:nvSpPr>
          <p:cNvPr id="5" name="Footer Placeholder 4"/>
          <p:cNvSpPr>
            <a:spLocks noGrp="1"/>
          </p:cNvSpPr>
          <p:nvPr>
            <p:ph type="ftr" sz="quarter" idx="3"/>
          </p:nvPr>
        </p:nvSpPr>
        <p:spPr>
          <a:xfrm>
            <a:off x="2655570" y="9322647"/>
            <a:ext cx="2461260" cy="53551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570220" y="9322647"/>
            <a:ext cx="1813560" cy="535517"/>
          </a:xfrm>
          <a:prstGeom prst="rect">
            <a:avLst/>
          </a:prstGeom>
        </p:spPr>
        <p:txBody>
          <a:bodyPr vert="horz" lIns="91440" tIns="45720" rIns="91440" bIns="45720" rtlCol="0" anchor="ctr"/>
          <a:lstStyle>
            <a:lvl1pPr algn="r">
              <a:defRPr sz="1200">
                <a:solidFill>
                  <a:schemeClr val="tx1">
                    <a:tint val="75000"/>
                  </a:schemeClr>
                </a:solidFill>
              </a:defRPr>
            </a:lvl1pPr>
          </a:lstStyle>
          <a:p>
            <a:fld id="{D2985F27-6324-DF4B-BBA4-57E0BD29E968}" type="slidenum">
              <a:rPr lang="en-US" smtClean="0"/>
              <a:t>‹#›</a:t>
            </a:fld>
            <a:endParaRPr lang="en-US"/>
          </a:p>
        </p:txBody>
      </p:sp>
    </p:spTree>
    <p:extLst>
      <p:ext uri="{BB962C8B-B14F-4D97-AF65-F5344CB8AC3E}">
        <p14:creationId xmlns:p14="http://schemas.microsoft.com/office/powerpoint/2010/main" val="38200608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2.jpeg"/><Relationship Id="rId5"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peaker_league_logo-122x10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3827" y="411469"/>
            <a:ext cx="1245610" cy="1051622"/>
          </a:xfrm>
          <a:prstGeom prst="rect">
            <a:avLst/>
          </a:prstGeom>
        </p:spPr>
      </p:pic>
      <p:pic>
        <p:nvPicPr>
          <p:cNvPr id="27" name="Picture 26"/>
          <p:cNvPicPr>
            <a:picLocks noChangeAspect="1"/>
          </p:cNvPicPr>
          <p:nvPr/>
        </p:nvPicPr>
        <p:blipFill>
          <a:blip r:embed="rId4"/>
          <a:stretch>
            <a:fillRect/>
          </a:stretch>
        </p:blipFill>
        <p:spPr>
          <a:xfrm>
            <a:off x="603250" y="9102362"/>
            <a:ext cx="6565900" cy="685800"/>
          </a:xfrm>
          <a:prstGeom prst="rect">
            <a:avLst/>
          </a:prstGeom>
        </p:spPr>
      </p:pic>
      <p:pic>
        <p:nvPicPr>
          <p:cNvPr id="2" name="Picture 1"/>
          <p:cNvPicPr>
            <a:picLocks noChangeAspect="1"/>
          </p:cNvPicPr>
          <p:nvPr/>
        </p:nvPicPr>
        <p:blipFill>
          <a:blip r:embed="rId5"/>
          <a:stretch>
            <a:fillRect/>
          </a:stretch>
        </p:blipFill>
        <p:spPr>
          <a:xfrm>
            <a:off x="311150" y="347134"/>
            <a:ext cx="3161008" cy="4191000"/>
          </a:xfrm>
          <a:prstGeom prst="rect">
            <a:avLst/>
          </a:prstGeom>
        </p:spPr>
      </p:pic>
      <p:sp>
        <p:nvSpPr>
          <p:cNvPr id="44" name="Rectangle 43"/>
          <p:cNvSpPr/>
          <p:nvPr/>
        </p:nvSpPr>
        <p:spPr>
          <a:xfrm>
            <a:off x="306314" y="330200"/>
            <a:ext cx="7203619" cy="9457962"/>
          </a:xfrm>
          <a:prstGeom prst="rect">
            <a:avLst/>
          </a:prstGeom>
          <a:noFill/>
          <a:ln w="38100" cmpd="sng">
            <a:solidFill>
              <a:srgbClr val="B1544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p:cNvSpPr/>
          <p:nvPr/>
        </p:nvSpPr>
        <p:spPr>
          <a:xfrm>
            <a:off x="1572321" y="2052901"/>
            <a:ext cx="1778364" cy="932563"/>
          </a:xfrm>
          <a:prstGeom prst="rect">
            <a:avLst/>
          </a:prstGeom>
          <a:solidFill>
            <a:schemeClr val="accent5">
              <a:lumMod val="75000"/>
            </a:schemeClr>
          </a:solidFill>
        </p:spPr>
        <p:txBody>
          <a:bodyPr wrap="square">
            <a:spAutoFit/>
          </a:bodyPr>
          <a:lstStyle/>
          <a:p>
            <a:pPr>
              <a:lnSpc>
                <a:spcPct val="120000"/>
              </a:lnSpc>
            </a:pPr>
            <a:r>
              <a:rPr lang="en-US" sz="850" i="1" dirty="0" smtClean="0">
                <a:solidFill>
                  <a:srgbClr val="FFFFFF"/>
                </a:solidFill>
                <a:latin typeface="Helvetica"/>
                <a:cs typeface="Helvetica"/>
              </a:rPr>
              <a:t>"</a:t>
            </a:r>
            <a:r>
              <a:rPr lang="en-US" sz="850" i="1" dirty="0">
                <a:solidFill>
                  <a:srgbClr val="FFFFFF"/>
                </a:solidFill>
                <a:latin typeface="Helvetica"/>
                <a:cs typeface="Helvetica"/>
              </a:rPr>
              <a:t>I really like Speakers League. It's not just about standing up and speaking for a few minutes, it's about having a blast doing it</a:t>
            </a:r>
            <a:r>
              <a:rPr lang="en-US" sz="850" i="1" dirty="0" smtClean="0">
                <a:solidFill>
                  <a:srgbClr val="FFFFFF"/>
                </a:solidFill>
                <a:latin typeface="Helvetica"/>
                <a:cs typeface="Helvetica"/>
              </a:rPr>
              <a:t>.”</a:t>
            </a:r>
            <a:endParaRPr lang="en-US" sz="850" baseline="30000" dirty="0" smtClean="0">
              <a:solidFill>
                <a:srgbClr val="FFFFFF"/>
              </a:solidFill>
              <a:latin typeface="Helvetica"/>
              <a:cs typeface="Helvetica"/>
            </a:endParaRPr>
          </a:p>
          <a:p>
            <a:pPr algn="r">
              <a:lnSpc>
                <a:spcPct val="120000"/>
              </a:lnSpc>
            </a:pPr>
            <a:endParaRPr lang="en-US" sz="850" baseline="30000" dirty="0">
              <a:solidFill>
                <a:srgbClr val="FFFFFF"/>
              </a:solidFill>
              <a:latin typeface="Helvetica"/>
              <a:cs typeface="Helvetica"/>
            </a:endParaRPr>
          </a:p>
          <a:p>
            <a:pPr algn="r">
              <a:lnSpc>
                <a:spcPct val="120000"/>
              </a:lnSpc>
            </a:pPr>
            <a:r>
              <a:rPr lang="de-DE" sz="850" baseline="30000" dirty="0" smtClean="0">
                <a:solidFill>
                  <a:schemeClr val="accent6">
                    <a:lumMod val="60000"/>
                    <a:lumOff val="40000"/>
                  </a:schemeClr>
                </a:solidFill>
                <a:latin typeface="Helvetica"/>
                <a:cs typeface="Helvetica"/>
              </a:rPr>
              <a:t>-</a:t>
            </a:r>
            <a:r>
              <a:rPr lang="de-DE" sz="900" baseline="30000" dirty="0" smtClean="0">
                <a:solidFill>
                  <a:srgbClr val="FCD5B5"/>
                </a:solidFill>
                <a:latin typeface="Helvetica"/>
                <a:cs typeface="Helvetica"/>
              </a:rPr>
              <a:t> </a:t>
            </a:r>
            <a:r>
              <a:rPr lang="de-DE" sz="900" baseline="30000" dirty="0">
                <a:solidFill>
                  <a:srgbClr val="FCD5B5"/>
                </a:solidFill>
                <a:latin typeface="Helvetica"/>
                <a:cs typeface="Helvetica"/>
              </a:rPr>
              <a:t>James K. (Age 13)</a:t>
            </a:r>
            <a:endParaRPr lang="en-US" sz="900" dirty="0">
              <a:solidFill>
                <a:srgbClr val="FCD5B5"/>
              </a:solidFill>
              <a:latin typeface="Helvetica"/>
              <a:cs typeface="Helvetica"/>
            </a:endParaRPr>
          </a:p>
        </p:txBody>
      </p:sp>
      <p:sp>
        <p:nvSpPr>
          <p:cNvPr id="11" name="Rectangle 10"/>
          <p:cNvSpPr/>
          <p:nvPr/>
        </p:nvSpPr>
        <p:spPr>
          <a:xfrm>
            <a:off x="412750" y="6115103"/>
            <a:ext cx="1991691" cy="1795364"/>
          </a:xfrm>
          <a:prstGeom prst="rect">
            <a:avLst/>
          </a:prstGeom>
          <a:solidFill>
            <a:schemeClr val="accent5">
              <a:lumMod val="75000"/>
            </a:schemeClr>
          </a:solidFill>
        </p:spPr>
        <p:txBody>
          <a:bodyPr wrap="square">
            <a:spAutoFit/>
          </a:bodyPr>
          <a:lstStyle/>
          <a:p>
            <a:pPr>
              <a:lnSpc>
                <a:spcPct val="120000"/>
              </a:lnSpc>
            </a:pPr>
            <a:r>
              <a:rPr lang="en-US" sz="1050" i="1" dirty="0" smtClean="0">
                <a:solidFill>
                  <a:schemeClr val="bg1"/>
                </a:solidFill>
              </a:rPr>
              <a:t>"</a:t>
            </a:r>
            <a:r>
              <a:rPr lang="en-US" sz="1050" i="1" dirty="0">
                <a:solidFill>
                  <a:schemeClr val="bg1"/>
                </a:solidFill>
              </a:rPr>
              <a:t>Be on the lookout for </a:t>
            </a:r>
            <a:r>
              <a:rPr lang="en-US" sz="1050" i="1" dirty="0" err="1" smtClean="0">
                <a:solidFill>
                  <a:schemeClr val="bg1"/>
                </a:solidFill>
              </a:rPr>
              <a:t>Millennials</a:t>
            </a:r>
            <a:r>
              <a:rPr lang="en-US" sz="1050" i="1" dirty="0" smtClean="0">
                <a:solidFill>
                  <a:schemeClr val="bg1"/>
                </a:solidFill>
              </a:rPr>
              <a:t>  </a:t>
            </a:r>
            <a:r>
              <a:rPr lang="en-US" sz="1050" i="1" dirty="0">
                <a:solidFill>
                  <a:schemeClr val="bg1"/>
                </a:solidFill>
              </a:rPr>
              <a:t>who have participated in speech and debate training. Hire them </a:t>
            </a:r>
            <a:r>
              <a:rPr lang="en-US" sz="1050" i="1" dirty="0" smtClean="0">
                <a:solidFill>
                  <a:schemeClr val="bg1"/>
                </a:solidFill>
              </a:rPr>
              <a:t/>
            </a:r>
            <a:br>
              <a:rPr lang="en-US" sz="1050" i="1" dirty="0" smtClean="0">
                <a:solidFill>
                  <a:schemeClr val="bg1"/>
                </a:solidFill>
              </a:rPr>
            </a:br>
            <a:r>
              <a:rPr lang="en-US" sz="1050" i="1" dirty="0" smtClean="0">
                <a:solidFill>
                  <a:schemeClr val="bg1"/>
                </a:solidFill>
              </a:rPr>
              <a:t>and </a:t>
            </a:r>
            <a:r>
              <a:rPr lang="en-US" sz="1050" i="1" dirty="0">
                <a:solidFill>
                  <a:schemeClr val="bg1"/>
                </a:solidFill>
              </a:rPr>
              <a:t>put them on your leadership fast track</a:t>
            </a:r>
            <a:r>
              <a:rPr lang="en-US" sz="1050" i="1" dirty="0" smtClean="0">
                <a:solidFill>
                  <a:schemeClr val="bg1"/>
                </a:solidFill>
              </a:rPr>
              <a:t>.”</a:t>
            </a:r>
            <a:endParaRPr lang="en-US" sz="1000" baseline="30000" dirty="0">
              <a:solidFill>
                <a:srgbClr val="FFFFFF"/>
              </a:solidFill>
              <a:latin typeface="Helvetica"/>
              <a:cs typeface="Helvetica"/>
            </a:endParaRPr>
          </a:p>
          <a:p>
            <a:pPr algn="r">
              <a:lnSpc>
                <a:spcPct val="120000"/>
              </a:lnSpc>
            </a:pPr>
            <a:r>
              <a:rPr lang="en-US" sz="1000" dirty="0">
                <a:solidFill>
                  <a:schemeClr val="accent6">
                    <a:lumMod val="40000"/>
                    <a:lumOff val="60000"/>
                  </a:schemeClr>
                </a:solidFill>
                <a:latin typeface="Helvetica"/>
              </a:rPr>
              <a:t>- Robert </a:t>
            </a:r>
            <a:r>
              <a:rPr lang="en-US" sz="1000" dirty="0" err="1">
                <a:solidFill>
                  <a:schemeClr val="accent6">
                    <a:lumMod val="40000"/>
                    <a:lumOff val="60000"/>
                  </a:schemeClr>
                </a:solidFill>
                <a:latin typeface="Helvetica"/>
              </a:rPr>
              <a:t>Sher</a:t>
            </a:r>
            <a:endParaRPr lang="en-US" sz="1000" dirty="0">
              <a:solidFill>
                <a:schemeClr val="accent6">
                  <a:lumMod val="40000"/>
                  <a:lumOff val="60000"/>
                </a:schemeClr>
              </a:solidFill>
              <a:latin typeface="Helvetica"/>
            </a:endParaRPr>
          </a:p>
          <a:p>
            <a:pPr algn="r">
              <a:lnSpc>
                <a:spcPct val="120000"/>
              </a:lnSpc>
            </a:pPr>
            <a:r>
              <a:rPr lang="en-US" sz="1000" dirty="0">
                <a:solidFill>
                  <a:schemeClr val="accent6">
                    <a:lumMod val="40000"/>
                    <a:lumOff val="60000"/>
                  </a:schemeClr>
                </a:solidFill>
                <a:latin typeface="Helvetica"/>
              </a:rPr>
              <a:t>“How to Find </a:t>
            </a:r>
            <a:r>
              <a:rPr lang="en-US" sz="1000" dirty="0" err="1">
                <a:solidFill>
                  <a:schemeClr val="accent6">
                    <a:lumMod val="40000"/>
                    <a:lumOff val="60000"/>
                  </a:schemeClr>
                </a:solidFill>
                <a:latin typeface="Helvetica"/>
              </a:rPr>
              <a:t>Millennials</a:t>
            </a:r>
            <a:r>
              <a:rPr lang="en-US" sz="1000" dirty="0">
                <a:solidFill>
                  <a:schemeClr val="accent6">
                    <a:lumMod val="40000"/>
                    <a:lumOff val="60000"/>
                  </a:schemeClr>
                </a:solidFill>
                <a:latin typeface="Helvetica"/>
              </a:rPr>
              <a:t> Who Will Lead Your Company.”</a:t>
            </a:r>
          </a:p>
          <a:p>
            <a:pPr algn="r">
              <a:lnSpc>
                <a:spcPct val="120000"/>
              </a:lnSpc>
            </a:pPr>
            <a:r>
              <a:rPr lang="en-US" sz="1000" dirty="0" err="1">
                <a:solidFill>
                  <a:schemeClr val="accent6">
                    <a:lumMod val="40000"/>
                    <a:lumOff val="60000"/>
                  </a:schemeClr>
                </a:solidFill>
                <a:latin typeface="Helvetica"/>
              </a:rPr>
              <a:t>Forbes.com</a:t>
            </a:r>
            <a:r>
              <a:rPr lang="en-US" sz="1000" dirty="0">
                <a:solidFill>
                  <a:schemeClr val="accent6">
                    <a:lumMod val="40000"/>
                    <a:lumOff val="60000"/>
                  </a:schemeClr>
                </a:solidFill>
                <a:latin typeface="Helvetica"/>
              </a:rPr>
              <a:t>. March 2, </a:t>
            </a:r>
            <a:r>
              <a:rPr lang="en-US" sz="1000" dirty="0" smtClean="0">
                <a:solidFill>
                  <a:schemeClr val="accent6">
                    <a:lumMod val="40000"/>
                    <a:lumOff val="60000"/>
                  </a:schemeClr>
                </a:solidFill>
                <a:latin typeface="Helvetica"/>
              </a:rPr>
              <a:t>2014</a:t>
            </a:r>
            <a:endParaRPr lang="en-US" sz="1000" dirty="0">
              <a:solidFill>
                <a:schemeClr val="accent6">
                  <a:lumMod val="40000"/>
                  <a:lumOff val="60000"/>
                </a:schemeClr>
              </a:solidFill>
              <a:latin typeface="Helvetica"/>
              <a:cs typeface="Helvetica"/>
            </a:endParaRPr>
          </a:p>
        </p:txBody>
      </p:sp>
      <p:sp>
        <p:nvSpPr>
          <p:cNvPr id="15" name="TextBox 14"/>
          <p:cNvSpPr txBox="1"/>
          <p:nvPr/>
        </p:nvSpPr>
        <p:spPr>
          <a:xfrm>
            <a:off x="2428629" y="6045737"/>
            <a:ext cx="1161099" cy="2124170"/>
          </a:xfrm>
          <a:prstGeom prst="rect">
            <a:avLst/>
          </a:prstGeom>
          <a:noFill/>
        </p:spPr>
        <p:txBody>
          <a:bodyPr wrap="square" rtlCol="0">
            <a:spAutoFit/>
          </a:bodyPr>
          <a:lstStyle/>
          <a:p>
            <a:pPr>
              <a:lnSpc>
                <a:spcPct val="130000"/>
              </a:lnSpc>
            </a:pPr>
            <a:r>
              <a:rPr lang="en-US" sz="1700" baseline="30000" dirty="0">
                <a:latin typeface="Helvetica"/>
                <a:cs typeface="Helvetica"/>
              </a:rPr>
              <a:t>t</a:t>
            </a:r>
            <a:r>
              <a:rPr lang="en-US" sz="1700" baseline="30000" dirty="0" smtClean="0">
                <a:latin typeface="Helvetica"/>
                <a:cs typeface="Helvetica"/>
              </a:rPr>
              <a:t>he cuff</a:t>
            </a:r>
            <a:r>
              <a:rPr lang="en-US" sz="1700" baseline="30000" dirty="0">
                <a:latin typeface="Helvetica"/>
                <a:cs typeface="Helvetica"/>
              </a:rPr>
              <a:t>,</a:t>
            </a:r>
            <a:r>
              <a:rPr lang="en-US" sz="1700" baseline="30000" dirty="0" smtClean="0">
                <a:latin typeface="Helvetica"/>
                <a:cs typeface="Helvetica"/>
              </a:rPr>
              <a:t>”</a:t>
            </a:r>
            <a:br>
              <a:rPr lang="en-US" sz="1700" baseline="30000" dirty="0" smtClean="0">
                <a:latin typeface="Helvetica"/>
                <a:cs typeface="Helvetica"/>
              </a:rPr>
            </a:br>
            <a:r>
              <a:rPr lang="en-US" sz="1700" baseline="30000" dirty="0" smtClean="0">
                <a:latin typeface="Helvetica"/>
                <a:cs typeface="Helvetica"/>
              </a:rPr>
              <a:t>and how to evaluate other members’ speeches in </a:t>
            </a:r>
            <a:br>
              <a:rPr lang="en-US" sz="1700" baseline="30000" dirty="0" smtClean="0">
                <a:latin typeface="Helvetica"/>
                <a:cs typeface="Helvetica"/>
              </a:rPr>
            </a:br>
            <a:r>
              <a:rPr lang="en-US" sz="1700" baseline="30000" dirty="0" smtClean="0">
                <a:latin typeface="Helvetica"/>
                <a:cs typeface="Helvetica"/>
              </a:rPr>
              <a:t>a way that is “constructive” instead of “</a:t>
            </a:r>
            <a:r>
              <a:rPr lang="en-US" sz="1700" baseline="30000" dirty="0">
                <a:latin typeface="Helvetica"/>
                <a:cs typeface="Helvetica"/>
              </a:rPr>
              <a:t>destructive.” </a:t>
            </a:r>
            <a:endParaRPr lang="en-US" sz="1700" dirty="0"/>
          </a:p>
        </p:txBody>
      </p:sp>
      <p:sp>
        <p:nvSpPr>
          <p:cNvPr id="16" name="Rectangle 15"/>
          <p:cNvSpPr/>
          <p:nvPr/>
        </p:nvSpPr>
        <p:spPr>
          <a:xfrm>
            <a:off x="340182" y="7951252"/>
            <a:ext cx="3297926" cy="1103892"/>
          </a:xfrm>
          <a:prstGeom prst="rect">
            <a:avLst/>
          </a:prstGeom>
        </p:spPr>
        <p:txBody>
          <a:bodyPr wrap="square">
            <a:spAutoFit/>
          </a:bodyPr>
          <a:lstStyle/>
          <a:p>
            <a:pPr>
              <a:lnSpc>
                <a:spcPct val="130000"/>
              </a:lnSpc>
            </a:pPr>
            <a:r>
              <a:rPr lang="en-US" sz="1700" baseline="30000" dirty="0" smtClean="0">
                <a:latin typeface="Helvetica"/>
                <a:cs typeface="Helvetica"/>
              </a:rPr>
              <a:t>You’ll</a:t>
            </a:r>
            <a:r>
              <a:rPr lang="en-US" sz="1700" dirty="0" smtClean="0">
                <a:latin typeface="Helvetica"/>
                <a:cs typeface="Helvetica"/>
              </a:rPr>
              <a:t> </a:t>
            </a:r>
            <a:r>
              <a:rPr lang="en-US" sz="1700" baseline="30000" dirty="0" smtClean="0">
                <a:latin typeface="Helvetica"/>
                <a:cs typeface="Helvetica"/>
              </a:rPr>
              <a:t>learn </a:t>
            </a:r>
            <a:r>
              <a:rPr lang="en-US" sz="1700" baseline="30000" dirty="0">
                <a:latin typeface="Helvetica"/>
                <a:cs typeface="Helvetica"/>
              </a:rPr>
              <a:t>how to manage a meeting and do the different </a:t>
            </a:r>
            <a:r>
              <a:rPr lang="en-US" sz="1700" baseline="30000" dirty="0" smtClean="0">
                <a:latin typeface="Helvetica"/>
                <a:cs typeface="Helvetica"/>
              </a:rPr>
              <a:t>roles – </a:t>
            </a:r>
            <a:r>
              <a:rPr lang="en-US" sz="1700" baseline="30000" dirty="0">
                <a:latin typeface="Helvetica"/>
                <a:cs typeface="Helvetica"/>
              </a:rPr>
              <a:t>MC, Impromptu Master, Evaluator, Timekeeper, </a:t>
            </a:r>
            <a:r>
              <a:rPr lang="en-US" sz="1700" baseline="30000" dirty="0" err="1" smtClean="0">
                <a:latin typeface="Helvetica"/>
                <a:cs typeface="Helvetica"/>
              </a:rPr>
              <a:t>Wordmaster</a:t>
            </a:r>
            <a:r>
              <a:rPr lang="en-US" sz="1700" baseline="30000" dirty="0">
                <a:latin typeface="Helvetica"/>
                <a:cs typeface="Helvetica"/>
              </a:rPr>
              <a:t>, Humorist, Vote Counter, and Poet Laureate. </a:t>
            </a:r>
            <a:endParaRPr lang="en-US" sz="1700" dirty="0">
              <a:latin typeface="Helvetica"/>
              <a:cs typeface="Helvetica"/>
            </a:endParaRPr>
          </a:p>
        </p:txBody>
      </p:sp>
      <p:sp>
        <p:nvSpPr>
          <p:cNvPr id="17" name="Rectangle 16"/>
          <p:cNvSpPr/>
          <p:nvPr/>
        </p:nvSpPr>
        <p:spPr>
          <a:xfrm>
            <a:off x="3548090" y="4220691"/>
            <a:ext cx="3886200" cy="4855174"/>
          </a:xfrm>
          <a:prstGeom prst="rect">
            <a:avLst/>
          </a:prstGeom>
        </p:spPr>
        <p:txBody>
          <a:bodyPr>
            <a:spAutoFit/>
          </a:bodyPr>
          <a:lstStyle/>
          <a:p>
            <a:pPr>
              <a:lnSpc>
                <a:spcPct val="140000"/>
              </a:lnSpc>
              <a:spcAft>
                <a:spcPts val="200"/>
              </a:spcAft>
            </a:pPr>
            <a:r>
              <a:rPr lang="en-US" sz="2000" b="1" baseline="30000" dirty="0" smtClean="0">
                <a:solidFill>
                  <a:srgbClr val="B15449"/>
                </a:solidFill>
                <a:latin typeface="Arial Narrow"/>
                <a:cs typeface="Arial Narrow"/>
              </a:rPr>
              <a:t>There </a:t>
            </a:r>
            <a:r>
              <a:rPr lang="en-US" sz="2000" b="1" baseline="30000" dirty="0">
                <a:solidFill>
                  <a:srgbClr val="B15449"/>
                </a:solidFill>
                <a:latin typeface="Arial Narrow"/>
                <a:cs typeface="Arial Narrow"/>
              </a:rPr>
              <a:t>are three main segments at meetings:</a:t>
            </a:r>
          </a:p>
          <a:p>
            <a:pPr>
              <a:lnSpc>
                <a:spcPct val="130000"/>
              </a:lnSpc>
              <a:spcAft>
                <a:spcPts val="800"/>
              </a:spcAft>
            </a:pPr>
            <a:r>
              <a:rPr lang="en-US" sz="1700" b="1" baseline="30000" dirty="0">
                <a:latin typeface="Helvetica"/>
                <a:cs typeface="Helvetica"/>
              </a:rPr>
              <a:t>Impromptus</a:t>
            </a:r>
            <a:r>
              <a:rPr lang="en-US" sz="1700" b="1" i="1" baseline="30000" dirty="0">
                <a:latin typeface="Helvetica"/>
                <a:cs typeface="Helvetica"/>
              </a:rPr>
              <a:t>,</a:t>
            </a:r>
            <a:r>
              <a:rPr lang="en-US" sz="1700" baseline="30000" dirty="0">
                <a:latin typeface="Helvetica"/>
                <a:cs typeface="Helvetica"/>
              </a:rPr>
              <a:t> during which members rise and reply, off-the-cuff, for two-minutes, to questions or topics, </a:t>
            </a:r>
            <a:r>
              <a:rPr lang="en-US" sz="1700" b="1" baseline="30000" dirty="0">
                <a:latin typeface="Helvetica"/>
                <a:cs typeface="Helvetica"/>
              </a:rPr>
              <a:t>prepared speeches</a:t>
            </a:r>
            <a:r>
              <a:rPr lang="en-US" sz="1700" baseline="30000" dirty="0">
                <a:latin typeface="Helvetica"/>
                <a:cs typeface="Helvetica"/>
              </a:rPr>
              <a:t> that emphasize different speech-crafting and presentation skills, and </a:t>
            </a:r>
            <a:r>
              <a:rPr lang="en-US" sz="1700" b="1" baseline="30000" dirty="0">
                <a:latin typeface="Helvetica"/>
                <a:cs typeface="Helvetica"/>
              </a:rPr>
              <a:t>evaluations</a:t>
            </a:r>
            <a:r>
              <a:rPr lang="en-US" sz="1700" b="1" i="1" baseline="30000" dirty="0">
                <a:latin typeface="Helvetica"/>
                <a:cs typeface="Helvetica"/>
              </a:rPr>
              <a:t> </a:t>
            </a:r>
            <a:r>
              <a:rPr lang="en-US" sz="1700" baseline="30000" dirty="0">
                <a:latin typeface="Helvetica"/>
                <a:cs typeface="Helvetica"/>
              </a:rPr>
              <a:t>that follow club guidelines for constructive critiques.</a:t>
            </a:r>
          </a:p>
          <a:p>
            <a:pPr>
              <a:lnSpc>
                <a:spcPct val="140000"/>
              </a:lnSpc>
              <a:spcBef>
                <a:spcPts val="200"/>
              </a:spcBef>
              <a:spcAft>
                <a:spcPts val="200"/>
              </a:spcAft>
            </a:pPr>
            <a:r>
              <a:rPr lang="en-US" sz="2000" b="1" baseline="30000" dirty="0">
                <a:solidFill>
                  <a:srgbClr val="B15449"/>
                </a:solidFill>
                <a:latin typeface="Arial Narrow"/>
                <a:cs typeface="Arial Narrow"/>
              </a:rPr>
              <a:t>Each Speech Develops New Skills</a:t>
            </a:r>
          </a:p>
          <a:p>
            <a:pPr>
              <a:lnSpc>
                <a:spcPct val="130000"/>
              </a:lnSpc>
              <a:spcAft>
                <a:spcPts val="200"/>
              </a:spcAft>
            </a:pPr>
            <a:r>
              <a:rPr lang="en-US" sz="1700" baseline="30000" dirty="0">
                <a:latin typeface="Helvetica"/>
                <a:cs typeface="Helvetica"/>
              </a:rPr>
              <a:t>The speeches you will give in Level I isolate and build skills gradually. For example, in one of the speeches, you will focus on using effective gestures, in another, using vocal variety, and in the another, visual aids. Each speech emphasizes something different to improve your overall presentation skills.</a:t>
            </a:r>
          </a:p>
          <a:p>
            <a:pPr>
              <a:lnSpc>
                <a:spcPct val="140000"/>
              </a:lnSpc>
              <a:spcBef>
                <a:spcPts val="200"/>
              </a:spcBef>
              <a:spcAft>
                <a:spcPts val="200"/>
              </a:spcAft>
            </a:pPr>
            <a:r>
              <a:rPr lang="en-US" sz="2000" b="1" baseline="30000" dirty="0">
                <a:solidFill>
                  <a:srgbClr val="B15449"/>
                </a:solidFill>
                <a:latin typeface="Arial Narrow"/>
                <a:cs typeface="Arial Narrow"/>
              </a:rPr>
              <a:t>Comprehensive Materials</a:t>
            </a:r>
          </a:p>
          <a:p>
            <a:pPr>
              <a:lnSpc>
                <a:spcPct val="130000"/>
              </a:lnSpc>
              <a:spcBef>
                <a:spcPts val="200"/>
              </a:spcBef>
              <a:spcAft>
                <a:spcPts val="400"/>
              </a:spcAft>
            </a:pPr>
            <a:r>
              <a:rPr lang="en-US" sz="1700" baseline="30000" dirty="0">
                <a:latin typeface="Helvetica"/>
                <a:cs typeface="Helvetica"/>
              </a:rPr>
              <a:t>When you join Speakers League you will receive your </a:t>
            </a:r>
            <a:r>
              <a:rPr lang="en-US" sz="1700" baseline="30000" dirty="0" smtClean="0">
                <a:latin typeface="Helvetica"/>
                <a:cs typeface="Helvetica"/>
              </a:rPr>
              <a:t/>
            </a:r>
            <a:br>
              <a:rPr lang="en-US" sz="1700" baseline="30000" dirty="0" smtClean="0">
                <a:latin typeface="Helvetica"/>
                <a:cs typeface="Helvetica"/>
              </a:rPr>
            </a:br>
            <a:r>
              <a:rPr lang="en-US" sz="1700" baseline="30000" dirty="0" smtClean="0">
                <a:latin typeface="Helvetica"/>
                <a:cs typeface="Helvetica"/>
              </a:rPr>
              <a:t>45</a:t>
            </a:r>
            <a:r>
              <a:rPr lang="en-US" sz="1700" baseline="30000" dirty="0">
                <a:latin typeface="Helvetica"/>
                <a:cs typeface="Helvetica"/>
              </a:rPr>
              <a:t>-page Member Handbook encompassing the materials for Levels I and II, including speech and speech-writing guidelines and how to do each of the roles at a meeting, plus other bonus material.</a:t>
            </a:r>
            <a:endParaRPr lang="en-US" sz="1700" dirty="0">
              <a:latin typeface="Helvetica"/>
              <a:cs typeface="Helvetica"/>
            </a:endParaRPr>
          </a:p>
        </p:txBody>
      </p:sp>
      <p:sp>
        <p:nvSpPr>
          <p:cNvPr id="18" name="Rectangle 17"/>
          <p:cNvSpPr/>
          <p:nvPr/>
        </p:nvSpPr>
        <p:spPr>
          <a:xfrm>
            <a:off x="345018" y="5144468"/>
            <a:ext cx="3178999" cy="990527"/>
          </a:xfrm>
          <a:prstGeom prst="rect">
            <a:avLst/>
          </a:prstGeom>
        </p:spPr>
        <p:txBody>
          <a:bodyPr wrap="square">
            <a:spAutoFit/>
          </a:bodyPr>
          <a:lstStyle/>
          <a:p>
            <a:pPr>
              <a:lnSpc>
                <a:spcPct val="130000"/>
              </a:lnSpc>
            </a:pPr>
            <a:r>
              <a:rPr lang="en-US" sz="1700" baseline="30000" dirty="0" smtClean="0">
                <a:latin typeface="Helvetica"/>
                <a:cs typeface="Helvetica"/>
              </a:rPr>
              <a:t>As </a:t>
            </a:r>
            <a:r>
              <a:rPr lang="en-US" sz="1700" baseline="30000" dirty="0">
                <a:latin typeface="Helvetica"/>
                <a:cs typeface="Helvetica"/>
              </a:rPr>
              <a:t>a member of a Speakers League club, not only will you learn how to write and present a great speech, you will also learn how to organize your thoughts quickly to speak “</a:t>
            </a:r>
            <a:r>
              <a:rPr lang="en-US" sz="1700" baseline="30000" dirty="0" smtClean="0">
                <a:latin typeface="Helvetica"/>
                <a:cs typeface="Helvetica"/>
              </a:rPr>
              <a:t>off</a:t>
            </a:r>
            <a:endParaRPr lang="en-US" sz="1700" dirty="0">
              <a:latin typeface="Helvetica"/>
              <a:cs typeface="Helvetica"/>
            </a:endParaRPr>
          </a:p>
        </p:txBody>
      </p:sp>
      <p:sp>
        <p:nvSpPr>
          <p:cNvPr id="19" name="Rectangle 18"/>
          <p:cNvSpPr/>
          <p:nvPr/>
        </p:nvSpPr>
        <p:spPr>
          <a:xfrm>
            <a:off x="345018" y="4619087"/>
            <a:ext cx="3293090" cy="523220"/>
          </a:xfrm>
          <a:prstGeom prst="rect">
            <a:avLst/>
          </a:prstGeom>
        </p:spPr>
        <p:txBody>
          <a:bodyPr wrap="square">
            <a:spAutoFit/>
          </a:bodyPr>
          <a:lstStyle/>
          <a:p>
            <a:r>
              <a:rPr lang="en-US" sz="1400" b="1" dirty="0">
                <a:latin typeface="Arial Narrow"/>
                <a:cs typeface="Arial Narrow"/>
              </a:rPr>
              <a:t>Come be a part of the fun, learning skills that will last a lifetime!</a:t>
            </a:r>
          </a:p>
        </p:txBody>
      </p:sp>
      <p:sp>
        <p:nvSpPr>
          <p:cNvPr id="20" name="Rectangle 19"/>
          <p:cNvSpPr/>
          <p:nvPr/>
        </p:nvSpPr>
        <p:spPr>
          <a:xfrm>
            <a:off x="3547040" y="3722757"/>
            <a:ext cx="4070350" cy="523220"/>
          </a:xfrm>
          <a:prstGeom prst="rect">
            <a:avLst/>
          </a:prstGeom>
        </p:spPr>
        <p:txBody>
          <a:bodyPr wrap="square">
            <a:spAutoFit/>
          </a:bodyPr>
          <a:lstStyle/>
          <a:p>
            <a:r>
              <a:rPr lang="en-US" sz="1400" b="1" dirty="0" smtClean="0">
                <a:latin typeface="Arial Narrow"/>
                <a:cs typeface="Arial Narrow"/>
              </a:rPr>
              <a:t>A </a:t>
            </a:r>
            <a:r>
              <a:rPr lang="en-US" sz="1400" b="1" dirty="0">
                <a:latin typeface="Arial Narrow"/>
                <a:cs typeface="Arial Narrow"/>
              </a:rPr>
              <a:t>supportive environment where you can become </a:t>
            </a:r>
            <a:r>
              <a:rPr lang="en-US" sz="1400" b="1" dirty="0" smtClean="0">
                <a:latin typeface="Arial Narrow"/>
                <a:cs typeface="Arial Narrow"/>
              </a:rPr>
              <a:t/>
            </a:r>
            <a:br>
              <a:rPr lang="en-US" sz="1400" b="1" dirty="0" smtClean="0">
                <a:latin typeface="Arial Narrow"/>
                <a:cs typeface="Arial Narrow"/>
              </a:rPr>
            </a:br>
            <a:r>
              <a:rPr lang="en-US" sz="1400" b="1" dirty="0" smtClean="0">
                <a:latin typeface="Arial Narrow"/>
                <a:cs typeface="Arial Narrow"/>
              </a:rPr>
              <a:t>more </a:t>
            </a:r>
            <a:r>
              <a:rPr lang="en-US" sz="1400" b="1" dirty="0">
                <a:latin typeface="Arial Narrow"/>
                <a:cs typeface="Arial Narrow"/>
              </a:rPr>
              <a:t>comfortable and confident with public speaking.</a:t>
            </a:r>
            <a:endParaRPr lang="en-US" sz="1400" baseline="30000" dirty="0">
              <a:latin typeface="Arial Narrow"/>
              <a:cs typeface="Arial Narrow"/>
            </a:endParaRPr>
          </a:p>
        </p:txBody>
      </p:sp>
      <p:sp>
        <p:nvSpPr>
          <p:cNvPr id="21" name="Rectangle 20"/>
          <p:cNvSpPr/>
          <p:nvPr/>
        </p:nvSpPr>
        <p:spPr>
          <a:xfrm>
            <a:off x="5863905" y="2559391"/>
            <a:ext cx="1756220" cy="840230"/>
          </a:xfrm>
          <a:prstGeom prst="rect">
            <a:avLst/>
          </a:prstGeom>
        </p:spPr>
        <p:txBody>
          <a:bodyPr wrap="square">
            <a:spAutoFit/>
          </a:bodyPr>
          <a:lstStyle/>
          <a:p>
            <a:pPr>
              <a:lnSpc>
                <a:spcPct val="140000"/>
              </a:lnSpc>
            </a:pPr>
            <a:r>
              <a:rPr lang="en-US" sz="1200" b="1" dirty="0">
                <a:solidFill>
                  <a:srgbClr val="B15449"/>
                </a:solidFill>
                <a:latin typeface="Helvetica"/>
                <a:cs typeface="Helvetica"/>
              </a:rPr>
              <a:t>Leadership </a:t>
            </a:r>
          </a:p>
          <a:p>
            <a:pPr>
              <a:lnSpc>
                <a:spcPct val="140000"/>
              </a:lnSpc>
            </a:pPr>
            <a:r>
              <a:rPr lang="en-US" sz="1200" b="1" dirty="0">
                <a:solidFill>
                  <a:srgbClr val="B15449"/>
                </a:solidFill>
                <a:latin typeface="Helvetica"/>
                <a:cs typeface="Helvetica"/>
              </a:rPr>
              <a:t>Organizational Skills</a:t>
            </a:r>
          </a:p>
          <a:p>
            <a:pPr>
              <a:lnSpc>
                <a:spcPct val="130000"/>
              </a:lnSpc>
            </a:pPr>
            <a:r>
              <a:rPr lang="en-US" sz="1200" b="1" dirty="0">
                <a:solidFill>
                  <a:srgbClr val="B15449"/>
                </a:solidFill>
                <a:latin typeface="Helvetica"/>
                <a:cs typeface="Helvetica"/>
              </a:rPr>
              <a:t>Speech Writing</a:t>
            </a:r>
            <a:endParaRPr lang="en-US" sz="1200" dirty="0">
              <a:solidFill>
                <a:srgbClr val="B15449"/>
              </a:solidFill>
              <a:latin typeface="Helvetica"/>
              <a:cs typeface="Helvetica"/>
            </a:endParaRPr>
          </a:p>
        </p:txBody>
      </p:sp>
      <p:sp>
        <p:nvSpPr>
          <p:cNvPr id="22" name="Rectangle 21"/>
          <p:cNvSpPr/>
          <p:nvPr/>
        </p:nvSpPr>
        <p:spPr>
          <a:xfrm>
            <a:off x="3676175" y="2559391"/>
            <a:ext cx="2729640" cy="1114151"/>
          </a:xfrm>
          <a:prstGeom prst="rect">
            <a:avLst/>
          </a:prstGeom>
        </p:spPr>
        <p:txBody>
          <a:bodyPr wrap="square">
            <a:spAutoFit/>
          </a:bodyPr>
          <a:lstStyle/>
          <a:p>
            <a:pPr>
              <a:lnSpc>
                <a:spcPct val="140000"/>
              </a:lnSpc>
            </a:pPr>
            <a:r>
              <a:rPr lang="en-US" sz="1200" b="1" dirty="0">
                <a:solidFill>
                  <a:srgbClr val="B15449"/>
                </a:solidFill>
                <a:latin typeface="Helvetica"/>
                <a:cs typeface="Helvetica"/>
              </a:rPr>
              <a:t>Presentation Techniques</a:t>
            </a:r>
          </a:p>
          <a:p>
            <a:pPr>
              <a:lnSpc>
                <a:spcPct val="140000"/>
              </a:lnSpc>
            </a:pPr>
            <a:r>
              <a:rPr lang="en-US" sz="1200" b="1" dirty="0">
                <a:solidFill>
                  <a:srgbClr val="B15449"/>
                </a:solidFill>
                <a:latin typeface="Helvetica"/>
                <a:cs typeface="Helvetica"/>
              </a:rPr>
              <a:t>Mental Agility</a:t>
            </a:r>
          </a:p>
          <a:p>
            <a:pPr>
              <a:lnSpc>
                <a:spcPct val="140000"/>
              </a:lnSpc>
            </a:pPr>
            <a:r>
              <a:rPr lang="en-US" sz="1200" b="1" dirty="0">
                <a:solidFill>
                  <a:srgbClr val="B15449"/>
                </a:solidFill>
                <a:latin typeface="Helvetica"/>
                <a:cs typeface="Helvetica"/>
              </a:rPr>
              <a:t>Meeting Management</a:t>
            </a:r>
          </a:p>
          <a:p>
            <a:pPr>
              <a:lnSpc>
                <a:spcPct val="140000"/>
              </a:lnSpc>
            </a:pPr>
            <a:r>
              <a:rPr lang="en-US" sz="1200" b="1" dirty="0">
                <a:solidFill>
                  <a:srgbClr val="B15449"/>
                </a:solidFill>
                <a:latin typeface="Helvetica"/>
                <a:cs typeface="Helvetica"/>
              </a:rPr>
              <a:t>Critical Thinking </a:t>
            </a:r>
            <a:endParaRPr lang="en-US" sz="1200" dirty="0">
              <a:solidFill>
                <a:srgbClr val="B15449"/>
              </a:solidFill>
              <a:latin typeface="Helvetica"/>
              <a:cs typeface="Helvetica"/>
            </a:endParaRPr>
          </a:p>
        </p:txBody>
      </p:sp>
      <p:sp>
        <p:nvSpPr>
          <p:cNvPr id="23" name="Rectangle 22"/>
          <p:cNvSpPr/>
          <p:nvPr/>
        </p:nvSpPr>
        <p:spPr>
          <a:xfrm>
            <a:off x="3600446" y="1904165"/>
            <a:ext cx="3886200" cy="553998"/>
          </a:xfrm>
          <a:prstGeom prst="rect">
            <a:avLst/>
          </a:prstGeom>
        </p:spPr>
        <p:txBody>
          <a:bodyPr>
            <a:spAutoFit/>
          </a:bodyPr>
          <a:lstStyle/>
          <a:p>
            <a:pPr algn="ctr"/>
            <a:r>
              <a:rPr lang="en-US" sz="1000" b="1" dirty="0">
                <a:solidFill>
                  <a:srgbClr val="124A69"/>
                </a:solidFill>
                <a:latin typeface="Helvetica"/>
                <a:cs typeface="Helvetica"/>
              </a:rPr>
              <a:t>Meets 2nd &amp; 4th Mondays, starting October 9th  from 4:00pm - 5:30pm in Classroom 2B.  For more information or to join, contact Mrs. Holmes.</a:t>
            </a:r>
            <a:endParaRPr lang="en-US" sz="1000" dirty="0">
              <a:solidFill>
                <a:srgbClr val="124A69"/>
              </a:solidFill>
              <a:latin typeface="Helvetica"/>
              <a:cs typeface="Helvetica"/>
            </a:endParaRPr>
          </a:p>
        </p:txBody>
      </p:sp>
      <p:sp>
        <p:nvSpPr>
          <p:cNvPr id="24" name="Rectangle 23"/>
          <p:cNvSpPr/>
          <p:nvPr/>
        </p:nvSpPr>
        <p:spPr>
          <a:xfrm>
            <a:off x="3784596" y="1102380"/>
            <a:ext cx="3886200" cy="914096"/>
          </a:xfrm>
          <a:prstGeom prst="rect">
            <a:avLst/>
          </a:prstGeom>
        </p:spPr>
        <p:txBody>
          <a:bodyPr>
            <a:spAutoFit/>
          </a:bodyPr>
          <a:lstStyle/>
          <a:p>
            <a:pPr algn="ctr">
              <a:lnSpc>
                <a:spcPct val="130000"/>
              </a:lnSpc>
            </a:pPr>
            <a:r>
              <a:rPr lang="en-US" b="1" dirty="0">
                <a:solidFill>
                  <a:srgbClr val="124A69"/>
                </a:solidFill>
                <a:latin typeface="Helvetica"/>
                <a:cs typeface="Helvetica"/>
              </a:rPr>
              <a:t>Norfolk Middle School</a:t>
            </a:r>
          </a:p>
          <a:p>
            <a:pPr algn="ctr">
              <a:lnSpc>
                <a:spcPct val="130000"/>
              </a:lnSpc>
            </a:pPr>
            <a:r>
              <a:rPr lang="en-US" sz="3600" b="1" baseline="30000" dirty="0">
                <a:solidFill>
                  <a:srgbClr val="124A69"/>
                </a:solidFill>
                <a:latin typeface="Helvetica"/>
                <a:cs typeface="Helvetica"/>
              </a:rPr>
              <a:t>Speakers League </a:t>
            </a:r>
            <a:endParaRPr lang="en-US" sz="3600" dirty="0">
              <a:solidFill>
                <a:srgbClr val="124A69"/>
              </a:solidFill>
              <a:latin typeface="Helvetica"/>
              <a:cs typeface="Helvetica"/>
            </a:endParaRPr>
          </a:p>
        </p:txBody>
      </p:sp>
      <p:sp>
        <p:nvSpPr>
          <p:cNvPr id="25" name="Rectangle 24"/>
          <p:cNvSpPr/>
          <p:nvPr/>
        </p:nvSpPr>
        <p:spPr>
          <a:xfrm rot="21265264">
            <a:off x="4790428" y="505115"/>
            <a:ext cx="2274982" cy="523220"/>
          </a:xfrm>
          <a:prstGeom prst="rect">
            <a:avLst/>
          </a:prstGeom>
        </p:spPr>
        <p:txBody>
          <a:bodyPr wrap="none">
            <a:spAutoFit/>
          </a:bodyPr>
          <a:lstStyle/>
          <a:p>
            <a:r>
              <a:rPr lang="en-US" sz="2800" dirty="0">
                <a:solidFill>
                  <a:srgbClr val="124A69"/>
                </a:solidFill>
                <a:latin typeface="Brush Script Std"/>
                <a:cs typeface="Brush Script Std"/>
              </a:rPr>
              <a:t>Join the Club!</a:t>
            </a:r>
          </a:p>
        </p:txBody>
      </p:sp>
      <p:sp>
        <p:nvSpPr>
          <p:cNvPr id="30" name="Rectangle 29"/>
          <p:cNvSpPr/>
          <p:nvPr/>
        </p:nvSpPr>
        <p:spPr>
          <a:xfrm>
            <a:off x="3529681" y="2693355"/>
            <a:ext cx="146190" cy="153653"/>
          </a:xfrm>
          <a:prstGeom prst="rect">
            <a:avLst/>
          </a:prstGeom>
          <a:noFill/>
          <a:ln w="19050" cmpd="sng">
            <a:solidFill>
              <a:srgbClr val="B1544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TextBox 30"/>
          <p:cNvSpPr txBox="1"/>
          <p:nvPr/>
        </p:nvSpPr>
        <p:spPr>
          <a:xfrm rot="842315">
            <a:off x="3448455" y="2590776"/>
            <a:ext cx="325730" cy="338554"/>
          </a:xfrm>
          <a:prstGeom prst="rect">
            <a:avLst/>
          </a:prstGeom>
          <a:noFill/>
        </p:spPr>
        <p:txBody>
          <a:bodyPr wrap="none" rtlCol="0">
            <a:spAutoFit/>
          </a:bodyPr>
          <a:lstStyle/>
          <a:p>
            <a:r>
              <a:rPr lang="en-US" sz="1600" dirty="0" smtClean="0">
                <a:solidFill>
                  <a:srgbClr val="B15449"/>
                </a:solidFill>
                <a:latin typeface="Helvetica"/>
                <a:cs typeface="Helvetica"/>
              </a:rPr>
              <a:t>√</a:t>
            </a:r>
            <a:endParaRPr lang="en-US" sz="1600" dirty="0">
              <a:solidFill>
                <a:srgbClr val="B15449"/>
              </a:solidFill>
              <a:latin typeface="Helvetica"/>
              <a:cs typeface="Helvetica"/>
            </a:endParaRPr>
          </a:p>
        </p:txBody>
      </p:sp>
      <p:sp>
        <p:nvSpPr>
          <p:cNvPr id="32" name="Rectangle 31"/>
          <p:cNvSpPr/>
          <p:nvPr/>
        </p:nvSpPr>
        <p:spPr>
          <a:xfrm>
            <a:off x="3522280" y="2941005"/>
            <a:ext cx="146190" cy="153653"/>
          </a:xfrm>
          <a:prstGeom prst="rect">
            <a:avLst/>
          </a:prstGeom>
          <a:noFill/>
          <a:ln w="19050" cmpd="sng">
            <a:solidFill>
              <a:srgbClr val="B1544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3522280" y="3165082"/>
            <a:ext cx="146190" cy="153653"/>
          </a:xfrm>
          <a:prstGeom prst="rect">
            <a:avLst/>
          </a:prstGeom>
          <a:noFill/>
          <a:ln w="19050" cmpd="sng">
            <a:solidFill>
              <a:srgbClr val="B1544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3522280" y="3450832"/>
            <a:ext cx="146190" cy="153653"/>
          </a:xfrm>
          <a:prstGeom prst="rect">
            <a:avLst/>
          </a:prstGeom>
          <a:noFill/>
          <a:ln w="19050" cmpd="sng">
            <a:solidFill>
              <a:srgbClr val="B1544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5717715" y="2693355"/>
            <a:ext cx="146190" cy="153653"/>
          </a:xfrm>
          <a:prstGeom prst="rect">
            <a:avLst/>
          </a:prstGeom>
          <a:noFill/>
          <a:ln w="19050" cmpd="sng">
            <a:solidFill>
              <a:srgbClr val="B1544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5717715" y="2923208"/>
            <a:ext cx="146190" cy="153653"/>
          </a:xfrm>
          <a:prstGeom prst="rect">
            <a:avLst/>
          </a:prstGeom>
          <a:noFill/>
          <a:ln w="19050" cmpd="sng">
            <a:solidFill>
              <a:srgbClr val="B1544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5717715" y="3165082"/>
            <a:ext cx="146190" cy="153653"/>
          </a:xfrm>
          <a:prstGeom prst="rect">
            <a:avLst/>
          </a:prstGeom>
          <a:noFill/>
          <a:ln w="19050" cmpd="sng">
            <a:solidFill>
              <a:srgbClr val="B1544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TextBox 37"/>
          <p:cNvSpPr txBox="1"/>
          <p:nvPr/>
        </p:nvSpPr>
        <p:spPr>
          <a:xfrm rot="842315">
            <a:off x="5631321" y="3079548"/>
            <a:ext cx="325730" cy="338554"/>
          </a:xfrm>
          <a:prstGeom prst="rect">
            <a:avLst/>
          </a:prstGeom>
          <a:noFill/>
        </p:spPr>
        <p:txBody>
          <a:bodyPr wrap="none" rtlCol="0">
            <a:spAutoFit/>
          </a:bodyPr>
          <a:lstStyle/>
          <a:p>
            <a:r>
              <a:rPr lang="en-US" sz="1600" dirty="0" smtClean="0">
                <a:solidFill>
                  <a:srgbClr val="B15449"/>
                </a:solidFill>
                <a:latin typeface="Helvetica"/>
                <a:cs typeface="Helvetica"/>
              </a:rPr>
              <a:t>√</a:t>
            </a:r>
            <a:endParaRPr lang="en-US" sz="1600" dirty="0">
              <a:solidFill>
                <a:srgbClr val="B15449"/>
              </a:solidFill>
              <a:latin typeface="Helvetica"/>
              <a:cs typeface="Helvetica"/>
            </a:endParaRPr>
          </a:p>
        </p:txBody>
      </p:sp>
      <p:sp>
        <p:nvSpPr>
          <p:cNvPr id="39" name="TextBox 38"/>
          <p:cNvSpPr txBox="1"/>
          <p:nvPr/>
        </p:nvSpPr>
        <p:spPr>
          <a:xfrm rot="842315">
            <a:off x="5631322" y="2832942"/>
            <a:ext cx="325730" cy="338554"/>
          </a:xfrm>
          <a:prstGeom prst="rect">
            <a:avLst/>
          </a:prstGeom>
          <a:noFill/>
        </p:spPr>
        <p:txBody>
          <a:bodyPr wrap="none" rtlCol="0">
            <a:spAutoFit/>
          </a:bodyPr>
          <a:lstStyle/>
          <a:p>
            <a:r>
              <a:rPr lang="en-US" sz="1600" dirty="0" smtClean="0">
                <a:solidFill>
                  <a:srgbClr val="B15449"/>
                </a:solidFill>
                <a:latin typeface="Helvetica"/>
                <a:cs typeface="Helvetica"/>
              </a:rPr>
              <a:t>√</a:t>
            </a:r>
            <a:endParaRPr lang="en-US" sz="1600" dirty="0">
              <a:solidFill>
                <a:srgbClr val="B15449"/>
              </a:solidFill>
              <a:latin typeface="Helvetica"/>
              <a:cs typeface="Helvetica"/>
            </a:endParaRPr>
          </a:p>
        </p:txBody>
      </p:sp>
      <p:sp>
        <p:nvSpPr>
          <p:cNvPr id="40" name="TextBox 39"/>
          <p:cNvSpPr txBox="1"/>
          <p:nvPr/>
        </p:nvSpPr>
        <p:spPr>
          <a:xfrm rot="842315">
            <a:off x="5631323" y="2590775"/>
            <a:ext cx="325730" cy="338554"/>
          </a:xfrm>
          <a:prstGeom prst="rect">
            <a:avLst/>
          </a:prstGeom>
          <a:noFill/>
        </p:spPr>
        <p:txBody>
          <a:bodyPr wrap="none" rtlCol="0">
            <a:spAutoFit/>
          </a:bodyPr>
          <a:lstStyle/>
          <a:p>
            <a:r>
              <a:rPr lang="en-US" sz="1600" dirty="0" smtClean="0">
                <a:solidFill>
                  <a:srgbClr val="B15449"/>
                </a:solidFill>
                <a:latin typeface="Helvetica"/>
                <a:cs typeface="Helvetica"/>
              </a:rPr>
              <a:t>√</a:t>
            </a:r>
            <a:endParaRPr lang="en-US" sz="1600" dirty="0">
              <a:solidFill>
                <a:srgbClr val="B15449"/>
              </a:solidFill>
              <a:latin typeface="Helvetica"/>
              <a:cs typeface="Helvetica"/>
            </a:endParaRPr>
          </a:p>
        </p:txBody>
      </p:sp>
      <p:sp>
        <p:nvSpPr>
          <p:cNvPr id="41" name="TextBox 40"/>
          <p:cNvSpPr txBox="1"/>
          <p:nvPr/>
        </p:nvSpPr>
        <p:spPr>
          <a:xfrm rot="842315">
            <a:off x="3442104" y="2851993"/>
            <a:ext cx="325730" cy="338554"/>
          </a:xfrm>
          <a:prstGeom prst="rect">
            <a:avLst/>
          </a:prstGeom>
          <a:noFill/>
        </p:spPr>
        <p:txBody>
          <a:bodyPr wrap="none" rtlCol="0">
            <a:spAutoFit/>
          </a:bodyPr>
          <a:lstStyle/>
          <a:p>
            <a:r>
              <a:rPr lang="en-US" sz="1600" dirty="0" smtClean="0">
                <a:solidFill>
                  <a:srgbClr val="B15449"/>
                </a:solidFill>
                <a:latin typeface="Helvetica"/>
                <a:cs typeface="Helvetica"/>
              </a:rPr>
              <a:t>√</a:t>
            </a:r>
            <a:endParaRPr lang="en-US" sz="1600" dirty="0">
              <a:solidFill>
                <a:srgbClr val="B15449"/>
              </a:solidFill>
              <a:latin typeface="Helvetica"/>
              <a:cs typeface="Helvetica"/>
            </a:endParaRPr>
          </a:p>
        </p:txBody>
      </p:sp>
      <p:sp>
        <p:nvSpPr>
          <p:cNvPr id="42" name="TextBox 41"/>
          <p:cNvSpPr txBox="1"/>
          <p:nvPr/>
        </p:nvSpPr>
        <p:spPr>
          <a:xfrm rot="842315">
            <a:off x="3441967" y="3077828"/>
            <a:ext cx="325730" cy="338554"/>
          </a:xfrm>
          <a:prstGeom prst="rect">
            <a:avLst/>
          </a:prstGeom>
          <a:noFill/>
        </p:spPr>
        <p:txBody>
          <a:bodyPr wrap="none" rtlCol="0">
            <a:spAutoFit/>
          </a:bodyPr>
          <a:lstStyle/>
          <a:p>
            <a:r>
              <a:rPr lang="en-US" sz="1600" dirty="0" smtClean="0">
                <a:solidFill>
                  <a:srgbClr val="B15449"/>
                </a:solidFill>
                <a:latin typeface="Helvetica"/>
                <a:cs typeface="Helvetica"/>
              </a:rPr>
              <a:t>√</a:t>
            </a:r>
            <a:endParaRPr lang="en-US" sz="1600" dirty="0">
              <a:solidFill>
                <a:srgbClr val="B15449"/>
              </a:solidFill>
              <a:latin typeface="Helvetica"/>
              <a:cs typeface="Helvetica"/>
            </a:endParaRPr>
          </a:p>
        </p:txBody>
      </p:sp>
      <p:sp>
        <p:nvSpPr>
          <p:cNvPr id="43" name="TextBox 42"/>
          <p:cNvSpPr txBox="1"/>
          <p:nvPr/>
        </p:nvSpPr>
        <p:spPr>
          <a:xfrm rot="842315">
            <a:off x="3437726" y="3346835"/>
            <a:ext cx="325730" cy="338554"/>
          </a:xfrm>
          <a:prstGeom prst="rect">
            <a:avLst/>
          </a:prstGeom>
          <a:noFill/>
        </p:spPr>
        <p:txBody>
          <a:bodyPr wrap="none" rtlCol="0">
            <a:spAutoFit/>
          </a:bodyPr>
          <a:lstStyle/>
          <a:p>
            <a:r>
              <a:rPr lang="en-US" sz="1600" dirty="0" smtClean="0">
                <a:solidFill>
                  <a:srgbClr val="B15449"/>
                </a:solidFill>
                <a:latin typeface="Helvetica"/>
                <a:cs typeface="Helvetica"/>
              </a:rPr>
              <a:t>√</a:t>
            </a:r>
            <a:endParaRPr lang="en-US" sz="1600" dirty="0">
              <a:solidFill>
                <a:srgbClr val="B15449"/>
              </a:solidFill>
              <a:latin typeface="Helvetica"/>
              <a:cs typeface="Helvetica"/>
            </a:endParaRPr>
          </a:p>
        </p:txBody>
      </p:sp>
    </p:spTree>
    <p:extLst>
      <p:ext uri="{BB962C8B-B14F-4D97-AF65-F5344CB8AC3E}">
        <p14:creationId xmlns:p14="http://schemas.microsoft.com/office/powerpoint/2010/main" val="188740433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258</TotalTime>
  <Words>344</Words>
  <Application>Microsoft Macintosh PowerPoint</Application>
  <PresentationFormat>Custom</PresentationFormat>
  <Paragraphs>37</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 Morgan</dc:creator>
  <cp:lastModifiedBy>Julia Morgan</cp:lastModifiedBy>
  <cp:revision>17</cp:revision>
  <dcterms:created xsi:type="dcterms:W3CDTF">2016-03-22T21:44:47Z</dcterms:created>
  <dcterms:modified xsi:type="dcterms:W3CDTF">2018-09-16T16:14:36Z</dcterms:modified>
</cp:coreProperties>
</file>